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Račun varujemo večplastno.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Aplikacije zbirajo podatke.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Dobrobit in okolje sta del varnosti.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🛡️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🛡️ Varnost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(7.–9.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EA58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Preglejte znake phishing sporočila.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Ocenite, katera dovoljenja aplikacije so smiselna.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Naredite osebni načrt digitalne dobrobiti za en teden.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Kliknem lažno prijavno stran.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Aplikaciji dovolim vse pravice.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Telefon uporabljam tik pred spanjem brez omejitev.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namen dvostopenjske prijave?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Doda dodatno zaščito računa poleg gesla.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znak je lahko opozorilo za phishing sporočilo?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Nenavadna povezava, nujnost, slovnične napake ali zahteva po geslu.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preveriš pri dovoljenjih aplikacije?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Ali aplikacija zahteva samo dovoljenja, ki jih res potrebuje.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sumiš, da je nekdo vdrl v tvoj račun?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Spremenim geslo, odjavim neznane seje in obvestim skrbnika ali odraslo osebo.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dobra nastavitev zasebnosti na družbenem omrežju?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Objave in osebni podatki so vidni samo primernemu krogu ljudi.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primer skrbi za digitalno dobrobit?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Uravnotežim čas pred zasloni, spanje, učenje in prosti čas.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lahko tveganje pri deljenju lokacije v realnem času?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Drugi lahko vidijo, kje sem ali kje me ni, kar lahko ogrozi zasebnost in varnost.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digitalne tehnologije vplivajo na okolje?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Z uporabo energije, proizvodnjo naprav in nastajanjem e-odpadkov.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so varnostne posodobitve pomembne?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Odpravljajo ranljivosti in izboljšujejo varnost naprave ali programa.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je pomembno imeti varnostno kopijo pomembnih datotek?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Ker jih lahko obnovimo ob izgubi, okvari ali izbrisu.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namen dvostopenjske prijave?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Doda dodatno zaščito računa poleg gesla.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Odstrani potrebo po varnem geslu.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Dovoli vsem dostop do računa.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Pospeši tipkanje besedila.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Doda dodatno zaščito računa poleg gesla.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močna gesla in 2FA.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Prepoznam phishing.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osebne podatke.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Upravljam dovoljenja aplikacij.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Skrbim za dobrobit in e-odpadke.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Prepoznati phishing in zaščititi račune.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Upravljati zasebnost, dovoljenja in osebne podatke.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Skrbeti za digitalno dobrobit in okoljski vpliv.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7.–9.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kritična, odgovorna in ustvarjalna raba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varnost naprav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močna gesla in 2FA.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 podatki in zasebnost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Prepoznam phishing.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zdravje, dobrobit in okolje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osebne podatke.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Račun varujemo večplastno: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Močno geslo ni dovolj; pomaga dvostopenjska prijava.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Sumljive prijavne strani preverimo.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 vdoru takoj zamenjamo geslo in obvestimo odgovorne.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Aplikacije zbirajo podatke: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 dovoljenja za kamero, mikrofon in lokacijo.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Objava lokacije lahko razkrije več, kot misliš.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Zasebnost nastavimo pred uporabo.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Dobrobit in okolje sta del varnosti: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Neskončno drsenje in obvestila vplivajo na pozornost.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Spanje in učenje potrebujeta meje.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Naprave, energija in e-odpadki imajo okoljski vpliv.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varnost naprav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močna gesla in 2FA.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Močno geslo ni dovolj; pomaga dvostopenjska prijava.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 podatki in zasebnost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Prepoznam phishing.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Preveri dovoljenja za kamero, mikrofon in lokacijo.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zdravje, dobrobit in okolje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osebne podatke.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Neskončno drsenje in obvestila vplivajo na pozornost.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Račun varujemo večplastno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Močno geslo ni dovolj; pomaga dvostopenjska prijava.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Sumljive prijavne strani preverimo.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 vdoru takoj zamenjamo geslo in obvestimo odgovorne.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Aplikacije zbirajo podatke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 dovoljenja za kamero, mikrofon in lokacijo.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Objava lokacije lahko razkrije več, kot misliš.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Zasebnost nastavimo pred uporabo.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Dobrobit in okolje sta del varnosti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Neskončno drsenje in obvestila vplivajo na pozornost.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Spanje in učenje potrebujeta meje.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Naprave, energija in e-odpadki imajo okoljski vpliv.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Aplikacija za urejanje fotografij zahteva dostop do lokacije. Premisliš, ali je to potrebno, in dovoljenje zavrneš ali omejiš.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triada - Varnost</dc:title>
  <dc:subject>DigComp učna enota: 3. triada, Varnost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