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Močno geslo varuje račun.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Sumljivo sporočilo preverimo.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Digitalna sled ostane.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🛡️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🛡️ Varnost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(4.–6.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EA580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Razvrstite gesla od najšibkejšega do najmočnejšega.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Poiščite znake sumljivega sporočila.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Naredite načrt zdravih odmorov pri delu z zasloni.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Geslo je ime hišnega ljubljenčka.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Kliknem povezavo, ker piše nujno.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Objavim osebni podatek brez premisleka.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geslo je najmočnejše?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J7!mQp9#rT2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ni dobro uporabljati istega gesla povsod?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Če nekdo odkrije eno geslo, lahko dostopa tudi do drugih računov.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phishing?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Poskus prevare, kjer nekdo želi pridobiti gesla ali osebne podatke.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podatek moraš posebej varovati?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Domači naslov, telefonsko številko ali geslo.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 pri nastavitvah zasebnosti?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Preverim, kdo lahko vidi moje podatke, objave ali dokumente.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pomeni, da objava vpliva na digitalni ugled?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Objave lahko vplivajo na to, kako nas drugi vidijo na spletu.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storiš, če te nekdo na spletu žali ali nadleguje?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Shranim dokaz, ne vračam žalitev in obvestim odraslega.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pomaga pri zdravem ravnanju z zasloni?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Odmori, primerna drža in dogovorjen čas uporabe.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odgovorno ravnamo z e-odpadki?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Oddamo jih na ustrezno zbirno mesto.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preveriš, ko aplikacija zahteva dovoljenje za kamero ali lokacijo?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aplikacija to dovoljenje res potrebuje za svoje delovanje.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geslo je najmočnejše?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ana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123456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Muca2024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J7!mQp9#rT2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D) J7!mQp9#rT2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Pazim na sumljive povezave.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Skrbim za digitalno sled.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Delam odmore in skrbim za naprave.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Ustvariti varna gesla in prepoznati sumljiva sporočila.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Varovati osebne podatke in digitalno sled.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Skrbeti za zdravje ter naprave.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4.–6.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samostojnejša raba, presoja in sodelovanje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Pazim na sumljive povezave.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Močno geslo varuje račun: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 bo dolgo in ne očitno.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Istega gesla ne uporabljamo povsod.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Gesla ne pošiljamo po sporočilih.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Sumljivo sporočilo preverimo: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Neznan pošiljatelj, nujen poziv, čudna povezava.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odpiramo sumljivih priponk.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Vprašamo odraslega ali učitelja.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Digitalna sled ostane: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Objave, komentarji in fotografije puščajo sled.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Nastavitve zasebnosti niso okras.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Odmori in ravnotežje vplivajo na počutje.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varnost naprav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Uporabljam močna gesla.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Naj bo dolgo in ne očitno.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FEDD5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osebni podatki in zasebnost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Pazim na sumljive povezave.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Neznan pošiljatelj, nujen poziv, čudna povezava.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zdravje, dobrobit in okolje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Varujem osebne podatke.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Objave, komentarji in fotografije puščajo sled.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Močno geslo varuje račun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 bo dolgo in ne očitno.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Istega gesla ne uporabljamo povsod.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Gesla ne pošiljamo po sporočilih.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Sumljivo sporočilo preverimo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Neznan pošiljatelj, nujen poziv, čudna povezava.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odpiramo sumljivih priponk.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Vprašamo odraslega ali učitelja.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Digitalna sled ostane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Objave, komentarji in fotografije puščajo sled.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Nastavitve zasebnosti niso okras.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Odmori in ravnotežje vplivajo na počutje.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EA580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Varnost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FEDD5"/>
          </a:solidFill>
          <a:ln w="12700">
            <a:solidFill>
              <a:srgbClr val="FFEDD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Prejmeš sporočilo: takoj klikni, sicer izgubiš račun. Ne klikneš. Preveriš pošiljatelja in poveš odraslemu.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A580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triada - Varnost</dc:title>
  <dc:subject>DigComp učna enota: 2. triada, Varnost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