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Digitalno sporočilo je kot pogovor.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Delimo samo, kar smemo.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Sodelujemo pošteno.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💬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💬 Komuniciranje in sodelovanje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(1.–3.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Napiši prijazno sporočilo učitelju.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Vadite: kaj naredim, če dobim čudno sporočilo?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paru ustvarita eno skupno digitalno sliko.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Pišem z velikimi črkami, kot da kričim.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Pošljem fotografijo brez dovoljenja.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Odgovorim na žaljivo sporočilo z žaljivko.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spletno sporočilo učitelju je najbolj primerno?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Spoštovani učitelj, prosim za pomoč pri nalogi. Hvala.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pri delu s tablico delaš v paru s sošolcem?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Dogovoriva se in se izmenjujeva pri delu.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pomeni, če na spletu napišeš vse z VELIKIMI ČRKAMI?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Lahko je videti, kot da kričim.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 smeš brez dovoljenja poslati fotografijo sošolca?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Ne, najprej potrebujem dovoljenje.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na spletu dobiš neprijetno sporočilo?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Sporočilo pokažem odrasli osebi.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primerno vedenje med videoklicem z razredom?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 ne govorim, poslušam in po potrebi utišam mikrofon.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 kaj se uporablja spletna učilnica?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Za prejemanje navodil, gradiv in oddajo nalog.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 prijaznega spletnega komentarja?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Všeč mi je tvoja slika, mogoče lahko dodaš še naslov.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želiš digitalno nalogo pokazati učitelju?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Oddam ali delim jo po navodilih učitelja.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moramo biti prijazni tudi na spletu?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Ker so na drugi strani resnični ljudje.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spletno sporočilo učitelju je najbolj primerno?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hej pošlji nalogo takoj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Spoštovani učitelj, prosim za pomoč pri nalogi. Hvala.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NE RAZUMEM!!!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daj mi odgovor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B) Spoštovani učitelj, prosim za pomoč pri nalogi. Hvala.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spletu sem vljuden.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Velike črke lahko pomenijo kričanje.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Fotografije delimo le z dovoljenjem.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Neprijetna sporočila pokažem odraslemu.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skupnem delu spoštujem druge.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Prepoznati različne načine digitalnega sporazumevanja.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Uporabljati prijazne besede tudi na spletu.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 deliti naloge in prositi za pomoč.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1.–3.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osnovno razumevanje in varna uporaba z odraslim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spletu sem vljuden.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Velike črke lahko pomenijo kričanje.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Fotografije delimo le z dovoljenjem.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Digitalno sporočilo je kot pogovor: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Pozdravimo in se zahvalimo.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Pišemo kratko in razumljivo.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žalimo in se ne norčujemo.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Delimo samo, kar smemo: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Nalogo lahko delimo z učiteljem.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Fotografije sošolcev ne pošiljamo brez dovoljenja.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je sporočilo neprijetno, povemo odraslemu.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Sodelujemo pošteno: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Počakamo na vrsto.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brišemo dela sošolca.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Pomagamo, vendar naloge ne naredimo namesto drugega.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spletu sem vljuden.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Pozdravimo in se zahvalimo.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Velike črke lahko pomenijo kričanje.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Nalogo lahko delimo z učiteljem.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Fotografije delimo le z dovoljenjem.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Počakamo na vrsto.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Digitalno sporočilo je kot pogovor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Pozdravimo in se zahvalimo.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Pišemo kratko in razumljivo.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žalimo in se ne norčujemo.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Delimo samo, kar smemo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Nalogo lahko delimo z učiteljem.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Fotografije sošolcev ne pošiljamo brez dovoljenja.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je sporočilo neprijetno, povemo odraslemu.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Sodelujemo pošteno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Počakamo na vrsto.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brišemo dela sošolca.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Pomagamo, vendar naloge ne naredimo namesto drugega.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Sošolec ti pošlje neprijazno sporočilo. Ne odgovoriš z žaljivko. Sporočilo pokažeš učitelju ali staršem.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triada - Komuniciranje in sodelovanje</dc:title>
  <dc:subject>DigComp učna enota: 1. triada, Komuniciranje in sodelovanje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