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Digitalna vsebina je izdelek.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Shrani, odpri, popravi.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Tuje ni moje.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🎨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🎨 Ustvarjanje digitalnih vsebin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(1.–3.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9333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Nariši preprosto sliko v digitalnem orodju.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Dodaj naslov in eno poved.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Shrani z imenom, ki pove, kaj je v datoteki.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shranim naloge.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Tuje slike rečem, da so moje.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Besedilo je tako majhno, da ga ni mogoče brati.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lahko ustvariš z digitalno napravo?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Sliko, kratko besedilo ali predstavitev.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ko končaš digitalno nalogo?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Nalogo shranim z ustreznim imenom.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dober naslov v digitalnem dokumentu?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Naslov, ki je čitljiv in pove, o čem govori naloga.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lahko v dokumentu izboljšaš besedilo?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Spremenim velikost črk in ga uredim, da je bolj berljivo.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prav, če uporabiš tujo sliko?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Povem, da slika ni moja in od kod je.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navodilo bi v preprostem programu lik premaknilo naprej?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Pojdi naprej.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ti učitelj pokaže napako v digitalni nalogi?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Nalogo popravim po navodilu.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digitalna zgodba je najbolj razumljiva?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Slika in besedilo sta povezana z isto temo.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ime datoteke je najbolj primerno za plakat o vodi?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Moj_plakat_o_vodi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 v predstavitev dodamo sliko?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Da pomaga bolje razumeti vsebino.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lahko ustvariš z digitalno napravo?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Samo papirnato knjigo.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Sliko, kratko besedilo ali predstavitev.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Samo kosilo.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Samo šolsko torbo.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B) Sliko, kratko besedilo ali predstavitev.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Ustvarjam sliko, besedilo ali predstavitev.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naslov.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Nalogo shranim.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Tuje vsebine ne predstavim kot svoje.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Izdelek lahko popravim.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Ustvariti preprosto sliko ali besedilo.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Shraniti in odpreti svojo nalogo.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Razumeti, da tuje vsebine niso moje.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1.–3.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osnovno razumevanje in varna uporaba z odraslim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razvoj vsebin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Ustvarjam sliko, besedilo ali predstavitev.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poustvarjanje in urejanje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naslov.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avtorske pravice, licence in programiranje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Nalogo shranim.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Digitalna vsebina je izdelek: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Lahko je slika, besedilo, zvok ali predstavitev.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Izdelek ima naslov.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Izdelek lahko popravimo in izboljšamo.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Shrani, odpri, popravi: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končaš, nalogo shrani.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 mapo in ime.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nekaj ni prav, lahko popraviš.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Tuje ni moje: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Tuje slike ne predstavim kot svoje.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Povem, kje sem sliko našel.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Najbolj varno je uporabiti svojo risbo ali fotografijo.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razvoj vsebin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Ustvarjam sliko, besedilo ali predstavitev.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Lahko je slika, besedilo, zvok ali predstavitev.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poustvarjanje in urejanje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naslov.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Preden končaš, nalogo shrani.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avtorske pravice, licence in programiranje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Nalogo shranim.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Tuje slike ne predstavim kot svoje.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Digitalna vsebina je izdelek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Lahko je slika, besedilo, zvok ali predstavitev.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Izdelek ima naslov.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Izdelek lahko popravimo in izboljšamo.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Shrani, odpri, popravi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končaš, nalogo shrani.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 mapo in ime.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nekaj ni prav, lahko popraviš.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Tuje ni moje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Tuje slike ne predstavim kot svoje.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Povem, kje sem sliko našel.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Najbolj varno je uporabiti svojo risbo ali fotografijo.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Ustvariš zgodbo z eno sliko in dvema povedma. Na koncu jo shraniš kot Zgodba_o_macki.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triada - Ustvarjanje digitalnih vsebin</dc:title>
  <dc:subject>DigComp učna enota: 1. triada, Ustvarjanje digitalnih vsebin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