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Geslo je skrivnost.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Pred klikom vprašam.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Varno telo in naprava.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🛡️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🛡️ Varnost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(1.–3.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EA58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Pokaži pravilno držo pri delu z računalnikom.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Razvrsti podatke: kaj lahko povem prijatelju in česa neznancu ne smem.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Vadite stavek: tega ne poznam, vprašal bom odraslega.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povem prijatelju.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Kliknem povezavo za nagrado.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Predolgo gledam v zaslon brez odmora.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moraš narediti s svojim geslom?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Ohraniti ga zase in ga ne deliti z drugimi.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preden klikneš neznano povezavo?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Vprašam odraslo osebo.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spada med osebne podatke?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Tvoj domači naslov ali telefonska številka.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dobro narediti med daljšo uporabo zaslona?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Narediti kratek odmor za oči in telo.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se na zaslonu pojavi nekaj čudnega ali strašljivega?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Povem odrasli osebi.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pravilno sediš pri delu z računalnikom?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Tako, da je telo udobno, zaslon pa ni preblizu oči.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ravnamo s tablico ali računalnikom?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Previdno in po navodilih.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Kam sodijo stare baterije?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V poseben zbiralnik za baterije.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te neznanec na spletu vpraša za naslov?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Naslova ne povem in obvestim odraslega.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dobro narediti, ko končaš delo na šolskem računalniku?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Odjavim se ali sledim navodilom učitelja.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moraš narediti s svojim geslom?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Povedati ga vsem sošolcem.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Napisati ga na javno tablo.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Ohraniti ga zase in ga ne deliti z drugimi.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Uporabiti ga kot naslov naloge.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C) Ohraniti ga zase in ga ne deliti z drugimi.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je skrivnost.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Osebnih podatkov ne delimo z neznanci.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 neznanim klikom vprašam odraslega.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Delam odmore.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Naprave in baterije odlagamo odgovorno.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Varovati geslo in osebne podatke.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Prepoznati nevarne klike in neznance.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Skrbeti za zdravje in naprave.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1.–3.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osnovno razumevanje in varna uporaba z odraslim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je skrivnost.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Osebnih podatkov ne delimo z neznanci.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 neznanim klikom vprašam odraslega.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je skrivnost: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Gesla ne povem sošolcem.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ga kdo želi, povem odraslemu.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ni za igro ali šalo.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 klikom vprašam: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klikam neznanih povezav.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pišem naslova ali telefona neznancem.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Čudno sliko ali sporočilo pokažem odraslemu.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 telo in naprava: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Delam odmore.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Sedim udobno in ne preblizu zaslona.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Baterij in starih naprav ne mečemo med navadne smeti.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je skrivnost.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Gesla ne povem sošolcem.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Osebnih podatkov ne delimo z neznanci.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Ne klikam neznanih povezav.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 neznanim klikom vprašam odraslega.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Delam odmore.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Geslo je skrivnost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Gesla ne povem sošolcem.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ga kdo želi, povem odraslemu.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ni za igro ali šalo.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Pred klikom vprašam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klikam neznanih povezav.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pišem naslova ali telefona neznancem.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Čudno sliko ali sporočilo pokažem odraslemu.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Varno telo in naprava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Delam odmore.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Sedim udobno in ne preblizu zaslona.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Baterij in starih naprav ne mečemo med navadne smeti.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zaslonu se pojavi napis: klikni in dobi nagrado. Ne klikneš. Pokličeš učitelja ali starša.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triada - Varnost</dc:title>
  <dc:subject>DigComp učna enota: 1. triada, Varnost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