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Dobro sporočilo ima obliko.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Sodelovanje ni brisanje.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Deljenje ima dovoljenja.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💬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💬 Komuniciranje in sodelovanje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(4.–6.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16A34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Napišite kratko vljudno sporočilo učitelju.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skupnem dokumentu dodajte komentar.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Primerjajte dovoljenji: lahko vidi in lahko ureja.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Pošljem sporočilo brez zadeve.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Brišem tuje delo.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Objavim nekaj, kar škodi meni ali drugemu.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Kateri začetek e-sporočila učitelju je najprimernejši?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Spoštovani učitelj, ...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pomeni oddati nalogo v spletni učilnici?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Naložim ali pošljem datoteko po navodilih učitelja.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dovoljenje izbereš, če želiš, da sošolec dokument samo prebere?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Ogled.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Kateri komentar pri skupinskem delu je najbolj spoštljiv?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Predlagam, da dodamo še vir za ta podatek.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spada k spletnemu bontonu?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Spoštljivo pisanje in ne žaljenje drugih.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digitalna sled?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Podatki in sledi, ki jih puščamo pri uporabi digitalnih storitev.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pravilno pri delu v skupnem dokumentu?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Urejanje uskladim s skupino in spoštujem delo drugih.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če opaziš spletno žaljenje sošolca?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Obvestim odraslo osebo ali uporabim možnost prijave.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orodje je primerno za hitro usklajevanje skupine?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Skupni klepet ali dogovorjen komunikacijski kanal.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pravilno pred objavo fotografije sošolca?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Pridobim dovoljenje sošolca oziroma učitelja ali staršev, če je potrebno.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Kateri začetek e-sporočila učitelju je najprimernejši?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Spoštovani učitelj, ...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ej ti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NUJNOOO!!!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daj odgovor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A) Spoštovani učitelj, ...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Komuniciram jasno.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Spoštujem spletni bonton.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dokumentu sodelujem dogovorjeno.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Dovoljenja nastavim premišljeno.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Varujem svoj digitalni ugled.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Napisati jasno in vljudno sporočilo.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Sodelovati v skupnem dokumentu.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Urediti deljenje in razumeti digitalni ugled.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4.–6.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samostojnejša raba, presoja in sodelovanje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CFCE7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digitalna komunikacija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Komuniciram jasno.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CFCE7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deljenje in sodelovanje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Spoštujem spletni bonton.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CFCE7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spletni bonton in digitalna identiteta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dokumentu sodelujem dogovorjeno.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Dobro sporočilo ima obliko: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Pozdrav, jedro, zaključek.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Zadeva naj pove, o čem pišeš.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Piši spoštljivo in jasno.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Sodelovanje ni brisanje: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skupnem dokumentu ne brišemo dela drugih.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Uporabljamo komentarje.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Dogovorimo se, kdo kaj dela.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Deljenje ima dovoljenja: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Ogled ni isto kot urejanje.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Delimo samo s pravimi osebami.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Objave vplivajo na digitalni ugled.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digitalna komunikacija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Komuniciram jasno.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Pozdrav, jedro, zaključek.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DCFCE7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deljenje in sodelovanje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Spoštujem spletni bonton.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V skupnem dokumentu ne brišemo dela drugih.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spletni bonton in digitalna identiteta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dokumentu sodelujem dogovorjeno.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Ogled ni isto kot urejanje.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Dobro sporočilo ima obliko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Pozdrav, jedro, zaključek.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Zadeva naj pove, o čem pišeš.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Piši spoštljivo in jasno.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Sodelovanje ni brisanje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skupnem dokumentu ne brišemo dela drugih.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Uporabljamo komentarje.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Dogovorimo se, kdo kaj dela.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Deljenje ima dovoljenja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Ogled ni isto kot urejanje.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Delimo samo s pravimi osebami.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Objave vplivajo na digitalni ugled.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Komuniciranje in sodelovanje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skupinski nalogi vsak učenec piše svoj del. Sošolcu predlagaš izboljšavo v komentarju, ne izbrišeš njegovega besedila.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triada - Komuniciranje in sodelovanje</dc:title>
  <dc:subject>DigComp učna enota: 2. triada, Komuniciranje in sodelovanje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