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Orodje izberemo glede na namen.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Sodelovanje potrebuje pravila.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Digitalna identiteta se gradi dolgo.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💬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💬 Komuniciranje in sodelovanje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(7.–9.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Izberite orodje za tri različne situacije.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skupnem dokumentu uporabite komentar in predlog spremembe.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Razpravljajte, kaj je primeren odziv na spletni konflikt.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 rešujem prek klepeta, tudi uradne stvari.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Dovoljenje za urejanje dam vsakomur.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Konflikt stopnjujem z žaljivim odgovorom.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orodje je najprimernejše za uradno sporočilo učitelju?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E-pošta ali uradni kanal spletne učilnice.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prilagodiš digitalno sporočilo naslovniku?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Uporabim primeren ton, jasen namen in vljuden jezik.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omogoča zgodovina različic v skupnem dokumentu?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Pregled prejšnjih sprememb in po potrebi obnovitev starejše različice.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pravilno pri deljenju dokumenta za skupinsko delo?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Nastavim dovoljenja glede na to, kdo mora dokument gledati ali urejati.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sestavlja digitalno identiteto?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Naše objave, komentarji, profili, fotografije in način komunikacije na spletu.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se odzoveš na spletni konflikt v skupini?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Umirim komunikacijo, uporabim spoštljiv ton in po potrebi vključim odraslo osebo.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dobra praksa v spletni razpravi?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Trditve podprem z argumenti in viri ter spoštujem sogovornike.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storiš, če opaziš sovražni govor ali spletno nadlegovanje?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Ne širim vsebine, shranim dokaz in uporabim prijavo ali obvestim odgovorno osebo.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vključujoča digitalna komunikacija?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Komuniciram tako, da lahko sodelujejo tudi osebe z različnimi potrebami in okoliščinami.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primerno pri uporabi skupinskega klepeta za šolski projekt?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Pišem o projektu, spoštujem dogovorjena pravila in ne pošiljam nepovezanih vsebin.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orodje je najprimernejše za uradno sporočilo učitelju?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E-pošta ali uradni kanal spletne učilnice.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Javni komentar pod naključnim videom.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Anonimni klepet z neznanci.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Oglasni obrazec za nagradno igro.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E-pošta ali uradni kanal spletne učilnice.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prilagodim namenu.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Sporočilo prilagodim naslovniku.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Dovoljenja nastavim premišljeno.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Upoštevam netiketo.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digitalno identiteto.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Izbrati primerno komunikacijsko orodje.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Učinkovito sodelovati v digitalnem okolju.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Varovati digitalno identiteto in se odzivati na konflikte.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7.–9.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kritična, odgovorna in ustvarjalna raba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komunikacija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prilagodim namenu.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in sodelovanje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Sporočilo prilagodim naslovniku.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spletni bonton in digitalna identiteta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Dovoljenja nastavim premišljeno.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izberemo glede na namen: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E-pošta za uradnejše sporočilo.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Klepet za hitro usklajevanje.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Skupni dokument za skupno ustvarjanje.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Sodelovanje potrebuje pravila: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Komentarji, predlogi sprememb, zgodovina različic.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Dovoljenja za ogled ali urejanje.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Jasna razdelitev nalog.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identiteta se gradi dolgo: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Objave oblikujejo ugled.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Zasebnost je treba nastaviti.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konflikt odgovorimo spoštljivo in dokazljivo.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komunikacija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prilagodim namenu.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E-pošta za uradnejše sporočilo.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in sodelovanje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Sporočilo prilagodim naslovniku.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Komentarji, predlogi sprememb, zgodovina različic.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spletni bonton in digitalna identiteta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Dovoljenja nastavim premišljeno.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Objave oblikujejo ugled.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Orodje izberemo glede na namen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E-pošta za uradnejše sporočilo.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Klepet za hitro usklajevanje.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Skupni dokument za skupno ustvarjanje.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Sodelovanje potrebuje pravila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Komentarji, predlogi sprememb, zgodovina različic.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Dovoljenja za ogled ali urejanje.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Jasna razdelitev nalog.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Digitalna identiteta se gradi dolgo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Objave oblikujejo ugled.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Zasebnost je treba nastaviti.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konflikt odgovorimo spoštljivo in dokazljivo.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Skupina pripravlja projekt. V klepetu se dogovori za naloge, v dokumentu piše vsebino, v komentarjih predlaga popravke.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triada - Komuniciranje in sodelovanje</dc:title>
  <dc:subject>DigComp učna enota: 3. triada, Komuniciranje in sodelovanje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