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Ključne besede odločajo.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Vira ne ocenimo samo po videzu.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Shranjevanje je del znanja.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🔎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🔎 Informacijska in podatkovna pismenost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(4.–6.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2563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 iste teme oblikujte slabo in dobro iskalno poizvedbo.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Preverite, kdo je avtor ene spletne strani.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Preimenujte datoteke tako, da bodo razumljive.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Uporabim prvi zadetek brez preverjanja.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ločim oglasa od rezultata.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zapišem vira slike ali besedila.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Katere ključne besede so najboljše za iskanje podatkov o življenju čebel?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življenje čebel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pomembno preveriti pri spletni informaciji?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Avtorja, datum objave in namen strani.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lahko prepoznaš oglas med rezultati iskanja?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Pogosto je označen kot oglas ali sponzorirana vsebina.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dva spletna vira navajata različne podatke?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Primerjam še dodatne zanesljive vire.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Kateri vir je za šolsko nalogo običajno zanesljivejši?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Uradna spletna stran muzeja, knjižnice ali šole.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ime datoteke je najbolj primerno?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Seminarska_cebele_5razred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 moramo navesti vir uporabljene informacije?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Da pokažemo, od kod je informacija, in spoštujemo delo avtorja.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najboljši način za urejanje datotek za več predmetov?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Ustvarim mape po predmetih ali temah.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je dobro uporabiti filter pri iskanju?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Ko želim omejiti rezultate, na primer na slike, videe ali novejše objave.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ravnaš z odgovorom, ki ga predlaga spletno orodje ali umetna inteligenca?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Preverim ga in ga uporabim kritično.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Katere ključne besede so najboljše za iskanje podatkov o življenju čebel?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življenje čebel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rumeno hitro nekaj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klik igra zabava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moje geslo čebele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A) življenje čebel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Izberem ključne besede.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 avtorja in datum.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Primerjam več virov.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Prepoznam oglas.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Shranim in poimenujem datoteke.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Uporabiti dobre ključne besede.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Preveriti zanesljivost vira.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Urediti datoteke in zapisati vire.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4.–6.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samostojnejša raba, presoja in sodelovanje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iskanje in filtriranje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Izberem ključne besede.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vrednotenje virov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 avtorja in datum.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shranjevanje in urejanje podatkov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Primerjam več virov.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Ključne besede odločajo: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Namesto cele povedi izberi glavne pojme.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Dodaj kraj, čas ali temo, če je treba.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posledice onesnaževanja rek.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Vira ne ocenimo samo po videzu: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Poglej avtorja in datum.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Preveri, ali je vir uraden, izobraževalen ali oglas.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Primerjaj vsaj dva vira.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Shranjevanje je del znanja: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Uredi mape po predmetih ali projektih.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 jasna imena datotek.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Zapiši povezavo ali vir slike.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iskanje in filtriranje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Izberem ključne besede.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Namesto cele povedi izberi glavne pojme.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DBEAFE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vrednotenje virov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 avtorja in datum.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Poglej avtorja in datum.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shranjevanje in urejanje podatkov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Primerjam več virov.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Uredi mape po predmetih ali projektih.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Ključne besede odločajo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Namesto cele povedi izberi glavne pojme.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Dodaj kraj, čas ali temo, če je treba.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posledice onesnaževanja rek.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Vira ne ocenimo samo po videzu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Poglej avtorja in datum.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Preveri, ali je vir uraden, izobraževalen ali oglas.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Primerjaj vsaj dva vira.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Shranjevanje je del znanja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Uredi mape po predmetih ali projektih.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 jasna imena datotek.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Zapiši povezavo ali vir slike.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2563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Informacijska in podatkovna pismenost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DBEAFE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nalogi o čebelah uporabiš ključne besede čebele opraševanje pomen. Informacijo preveriš še na drugi spletni strani.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triada - Informacijska in podatkovna pismenost</dc:title>
  <dc:subject>DigComp učna enota: 2. triada, Informacijska in podatkovna pismenost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